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0A9CE-AC67-4574-B372-471D3DC9384B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EE4F-4733-4F9C-81A5-6740098A99B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7313-E11D-4297-AC1B-C58AA4C8A122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2D24-183E-4ECF-BA60-11A9651302D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7313-E11D-4297-AC1B-C58AA4C8A122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2D24-183E-4ECF-BA60-11A9651302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7313-E11D-4297-AC1B-C58AA4C8A122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2D24-183E-4ECF-BA60-11A9651302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7313-E11D-4297-AC1B-C58AA4C8A122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2D24-183E-4ECF-BA60-11A9651302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7313-E11D-4297-AC1B-C58AA4C8A122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2D24-183E-4ECF-BA60-11A9651302D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7313-E11D-4297-AC1B-C58AA4C8A122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2D24-183E-4ECF-BA60-11A9651302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7313-E11D-4297-AC1B-C58AA4C8A122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2D24-183E-4ECF-BA60-11A9651302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7313-E11D-4297-AC1B-C58AA4C8A122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2D24-183E-4ECF-BA60-11A9651302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7313-E11D-4297-AC1B-C58AA4C8A122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2D24-183E-4ECF-BA60-11A9651302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7313-E11D-4297-AC1B-C58AA4C8A122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2D24-183E-4ECF-BA60-11A9651302D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7313-E11D-4297-AC1B-C58AA4C8A122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592D24-183E-4ECF-BA60-11A9651302D4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577313-E11D-4297-AC1B-C58AA4C8A122}" type="datetimeFigureOut">
              <a:rPr lang="pt-BR" smtClean="0"/>
              <a:t>29/03/2019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592D24-183E-4ECF-BA60-11A9651302D4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BANCO ONLINE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28596" y="285728"/>
            <a:ext cx="8229600" cy="500066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pt-B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º PASSO 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7728572" cy="43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500034" y="5643578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Após localizar o primeiro </a:t>
            </a:r>
            <a:r>
              <a:rPr lang="pt-BR" b="1" dirty="0" smtClean="0"/>
              <a:t>DEFINER, </a:t>
            </a:r>
            <a:r>
              <a:rPr lang="pt-BR" dirty="0" smtClean="0"/>
              <a:t>copie conforme mostre a imagem: </a:t>
            </a:r>
            <a:r>
              <a:rPr lang="pt-BR" b="1" i="1" dirty="0" smtClean="0"/>
              <a:t>(espaço)/*!</a:t>
            </a:r>
            <a:r>
              <a:rPr lang="pt-BR" i="1" dirty="0" smtClean="0"/>
              <a:t>50017 DEFINER=</a:t>
            </a:r>
            <a:r>
              <a:rPr lang="pt-BR" i="1" dirty="0" err="1" smtClean="0"/>
              <a:t>`root</a:t>
            </a:r>
            <a:r>
              <a:rPr lang="pt-BR" i="1" dirty="0" smtClean="0"/>
              <a:t>`@</a:t>
            </a:r>
            <a:r>
              <a:rPr lang="pt-BR" i="1" dirty="0" err="1" smtClean="0"/>
              <a:t>`localhost</a:t>
            </a:r>
            <a:r>
              <a:rPr lang="pt-BR" i="1" dirty="0" smtClean="0"/>
              <a:t>`*/, </a:t>
            </a:r>
            <a:r>
              <a:rPr lang="pt-BR" dirty="0" smtClean="0"/>
              <a:t>e cole em </a:t>
            </a:r>
            <a:r>
              <a:rPr lang="pt-BR" b="1" dirty="0" smtClean="0"/>
              <a:t>LOCALIZAR, </a:t>
            </a:r>
            <a:r>
              <a:rPr lang="pt-BR" dirty="0" smtClean="0"/>
              <a:t>como mostra o (ponto </a:t>
            </a:r>
            <a:r>
              <a:rPr lang="pt-BR" b="1" dirty="0" smtClean="0"/>
              <a:t>1)</a:t>
            </a:r>
            <a:r>
              <a:rPr lang="pt-BR" dirty="0" smtClean="0"/>
              <a:t> , depois clique em substituir  todos (ponto </a:t>
            </a:r>
            <a:r>
              <a:rPr lang="pt-BR" b="1" dirty="0" smtClean="0"/>
              <a:t>2</a:t>
            </a:r>
            <a:r>
              <a:rPr lang="pt-BR" dirty="0" smtClean="0"/>
              <a:t>).</a:t>
            </a:r>
            <a:endParaRPr lang="pt-BR" i="1" dirty="0"/>
          </a:p>
        </p:txBody>
      </p:sp>
      <p:sp>
        <p:nvSpPr>
          <p:cNvPr id="9" name="Retângulo 8"/>
          <p:cNvSpPr/>
          <p:nvPr/>
        </p:nvSpPr>
        <p:spPr>
          <a:xfrm>
            <a:off x="4929190" y="1928802"/>
            <a:ext cx="1571636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>
            <a:off x="5643570" y="1214422"/>
            <a:ext cx="500066" cy="64294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1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572264" y="2285992"/>
            <a:ext cx="857256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6000760" y="2214554"/>
            <a:ext cx="500066" cy="4286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28596" y="285728"/>
            <a:ext cx="8229600" cy="500066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pt-B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º PASSO 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642" y="928670"/>
            <a:ext cx="7728572" cy="43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28596" y="5429264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 ºApós a substituição do primeiro </a:t>
            </a:r>
            <a:r>
              <a:rPr lang="pt-BR" b="1" dirty="0" smtClean="0"/>
              <a:t>DEFINER;</a:t>
            </a:r>
            <a:endParaRPr lang="pt-BR" dirty="0" smtClean="0"/>
          </a:p>
          <a:p>
            <a:r>
              <a:rPr lang="pt-BR" dirty="0" smtClean="0"/>
              <a:t>2 ºLocalize novamente o </a:t>
            </a:r>
            <a:r>
              <a:rPr lang="pt-BR" b="1" dirty="0" smtClean="0"/>
              <a:t>DEFINER, </a:t>
            </a:r>
            <a:r>
              <a:rPr lang="pt-BR" dirty="0" smtClean="0"/>
              <a:t>conforme mostra a imagem acima:</a:t>
            </a:r>
          </a:p>
          <a:p>
            <a:r>
              <a:rPr lang="pt-BR" i="1" dirty="0" smtClean="0"/>
              <a:t>(</a:t>
            </a:r>
            <a:r>
              <a:rPr lang="pt-BR" b="1" i="1" dirty="0" smtClean="0"/>
              <a:t>espaço)</a:t>
            </a:r>
            <a:r>
              <a:rPr lang="pt-BR" i="1" dirty="0" smtClean="0"/>
              <a:t>DEFINER=</a:t>
            </a:r>
            <a:r>
              <a:rPr lang="pt-BR" i="1" dirty="0" err="1" smtClean="0"/>
              <a:t>`root</a:t>
            </a:r>
            <a:r>
              <a:rPr lang="pt-BR" i="1" dirty="0" smtClean="0"/>
              <a:t>`@</a:t>
            </a:r>
            <a:r>
              <a:rPr lang="pt-BR" i="1" dirty="0" err="1" smtClean="0"/>
              <a:t>`localhost</a:t>
            </a:r>
            <a:r>
              <a:rPr lang="pt-BR" i="1" dirty="0" smtClean="0"/>
              <a:t>`, </a:t>
            </a:r>
            <a:r>
              <a:rPr lang="pt-BR" dirty="0" smtClean="0"/>
              <a:t>copie e cole em </a:t>
            </a:r>
            <a:r>
              <a:rPr lang="pt-BR" b="1" dirty="0" smtClean="0"/>
              <a:t>LOCALIZAR, </a:t>
            </a:r>
            <a:r>
              <a:rPr lang="pt-BR" dirty="0" smtClean="0"/>
              <a:t>depois clique em </a:t>
            </a:r>
            <a:r>
              <a:rPr lang="pt-BR" b="1" dirty="0" smtClean="0"/>
              <a:t>substituir todos </a:t>
            </a:r>
            <a:r>
              <a:rPr lang="pt-BR" dirty="0" smtClean="0"/>
              <a:t>conforme feito no passo anterior;</a:t>
            </a:r>
          </a:p>
          <a:p>
            <a:r>
              <a:rPr lang="pt-BR" dirty="0" smtClean="0"/>
              <a:t>3º Após isso, verifique se o BD ainda </a:t>
            </a:r>
            <a:r>
              <a:rPr lang="pt-BR" dirty="0" err="1" smtClean="0"/>
              <a:t>posseu</a:t>
            </a:r>
            <a:r>
              <a:rPr lang="pt-BR" dirty="0" smtClean="0"/>
              <a:t> </a:t>
            </a:r>
            <a:r>
              <a:rPr lang="pt-BR" b="1" dirty="0" smtClean="0"/>
              <a:t>DEFINER, </a:t>
            </a:r>
            <a:r>
              <a:rPr lang="pt-BR" dirty="0" smtClean="0"/>
              <a:t>caso não, clique em salvar.</a:t>
            </a:r>
          </a:p>
          <a:p>
            <a:endParaRPr lang="pt-BR" b="1" i="1" dirty="0"/>
          </a:p>
        </p:txBody>
      </p:sp>
      <p:sp>
        <p:nvSpPr>
          <p:cNvPr id="9" name="Seta para baixo 8"/>
          <p:cNvSpPr/>
          <p:nvPr/>
        </p:nvSpPr>
        <p:spPr>
          <a:xfrm rot="5400000">
            <a:off x="1178695" y="857232"/>
            <a:ext cx="571504" cy="78581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000232" y="92867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SALVAR</a:t>
            </a:r>
            <a:endParaRPr lang="pt-BR" sz="4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28596" y="285728"/>
            <a:ext cx="8229600" cy="500066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</a:t>
            </a:r>
            <a:r>
              <a:rPr kumimoji="0" lang="pt-B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º PASSO 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5720" y="5357826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pt-BR" dirty="0" smtClean="0"/>
              <a:t>1 Clique em </a:t>
            </a:r>
            <a:r>
              <a:rPr lang="pt-BR" b="1" dirty="0" smtClean="0"/>
              <a:t>DATA IMPORT/RESTORE; </a:t>
            </a:r>
            <a:r>
              <a:rPr lang="pt-BR" dirty="0" smtClean="0"/>
              <a:t>para restaurar o </a:t>
            </a:r>
            <a:r>
              <a:rPr lang="pt-BR" b="1" dirty="0" smtClean="0"/>
              <a:t>SQL </a:t>
            </a:r>
            <a:r>
              <a:rPr lang="pt-BR" dirty="0" smtClean="0"/>
              <a:t>editado;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2  Clique em </a:t>
            </a:r>
            <a:r>
              <a:rPr lang="pt-BR" b="1" dirty="0" smtClean="0"/>
              <a:t>IMPORT FROM SELF-COUNTAINED FILE, </a:t>
            </a:r>
            <a:r>
              <a:rPr lang="pt-BR" dirty="0" smtClean="0"/>
              <a:t>para restaurar o banco na qual foi retira  todos os </a:t>
            </a:r>
            <a:r>
              <a:rPr lang="pt-BR" b="1" dirty="0" smtClean="0"/>
              <a:t>DEFINERS;</a:t>
            </a:r>
          </a:p>
          <a:p>
            <a:pPr>
              <a:buFont typeface="Arial" charset="0"/>
              <a:buChar char="•"/>
            </a:pPr>
            <a:r>
              <a:rPr lang="pt-BR" b="1" dirty="0" smtClean="0"/>
              <a:t>3 </a:t>
            </a:r>
            <a:r>
              <a:rPr lang="pt-BR" dirty="0" smtClean="0"/>
              <a:t>Localize o arquivo no local onde foi salvo, selecione o mesmo;</a:t>
            </a:r>
          </a:p>
          <a:p>
            <a:pPr>
              <a:buFont typeface="Arial" charset="0"/>
              <a:buChar char="•"/>
            </a:pPr>
            <a:r>
              <a:rPr lang="pt-BR" b="1" dirty="0" smtClean="0"/>
              <a:t>4 </a:t>
            </a:r>
            <a:r>
              <a:rPr lang="pt-BR" dirty="0" smtClean="0"/>
              <a:t>Clique em </a:t>
            </a:r>
            <a:r>
              <a:rPr lang="pt-BR" b="1" dirty="0" smtClean="0"/>
              <a:t>START IMPORT.</a:t>
            </a:r>
            <a:endParaRPr lang="pt-BR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7728572" cy="43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1285852" y="2214554"/>
            <a:ext cx="928694" cy="1428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642910" y="2071678"/>
            <a:ext cx="571504" cy="4286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1928794" y="2428868"/>
            <a:ext cx="561980" cy="4286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7581920" y="2428868"/>
            <a:ext cx="561980" cy="4286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7500958" y="4500570"/>
            <a:ext cx="561980" cy="4286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389120"/>
          </a:xfrm>
        </p:spPr>
        <p:txBody>
          <a:bodyPr/>
          <a:lstStyle/>
          <a:p>
            <a:r>
              <a:rPr lang="pt-BR" dirty="0" smtClean="0"/>
              <a:t>Com a pasta do </a:t>
            </a:r>
            <a:r>
              <a:rPr lang="pt-BR" b="1" dirty="0" smtClean="0"/>
              <a:t>SERV ONLINE, </a:t>
            </a:r>
            <a:r>
              <a:rPr lang="pt-BR" dirty="0" smtClean="0"/>
              <a:t>dentro da pasta do sistema </a:t>
            </a:r>
            <a:r>
              <a:rPr lang="pt-BR" b="1" dirty="0" smtClean="0"/>
              <a:t>SOBRAL SISTEMAS, </a:t>
            </a:r>
            <a:r>
              <a:rPr lang="pt-BR" dirty="0" smtClean="0"/>
              <a:t>execute o </a:t>
            </a:r>
            <a:r>
              <a:rPr lang="pt-BR" b="1" dirty="0" smtClean="0"/>
              <a:t>CMD </a:t>
            </a:r>
            <a:r>
              <a:rPr lang="pt-BR" dirty="0" smtClean="0"/>
              <a:t>como administrador, para instalação do serviço de sicronização. </a:t>
            </a:r>
          </a:p>
          <a:p>
            <a:r>
              <a:rPr lang="pt-BR" dirty="0" smtClean="0"/>
              <a:t>Cd..(para voltar pastas no prompt de comando)</a:t>
            </a:r>
          </a:p>
          <a:p>
            <a:r>
              <a:rPr lang="pt-BR" dirty="0" smtClean="0"/>
              <a:t>Cole no prompt de comando o caminho da pasta onde está o serviço a ser instalado, depois siga os paços para instalação: </a:t>
            </a:r>
          </a:p>
          <a:p>
            <a:r>
              <a:rPr lang="pt-BR" dirty="0" err="1" smtClean="0"/>
              <a:t>Servmonitor</a:t>
            </a:r>
            <a:r>
              <a:rPr lang="pt-BR" dirty="0" smtClean="0"/>
              <a:t> /</a:t>
            </a:r>
            <a:r>
              <a:rPr lang="pt-BR" dirty="0" err="1" smtClean="0"/>
              <a:t>install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8596" y="285728"/>
            <a:ext cx="8229600" cy="500066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</a:t>
            </a:r>
            <a:r>
              <a:rPr kumimoji="0" lang="pt-B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º PASSO 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28667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1º PASSO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57224" y="584575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*  Em configurações&gt;conexão – alterar  </a:t>
            </a:r>
            <a:r>
              <a:rPr lang="pt-BR" b="1" dirty="0" smtClean="0"/>
              <a:t>Qtde servidores</a:t>
            </a:r>
            <a:r>
              <a:rPr lang="pt-BR" dirty="0" smtClean="0"/>
              <a:t> para 2.</a:t>
            </a:r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2714612" y="2357430"/>
            <a:ext cx="285752" cy="500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28596" y="285728"/>
            <a:ext cx="8229600" cy="500066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pt-B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º PASSO 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728572" cy="43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642910" y="557214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pt-BR" dirty="0" smtClean="0"/>
              <a:t>Executar uma limpeza de bancos, eliminando assim as versões contidas;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Execute uma limpeza na tabela </a:t>
            </a:r>
            <a:r>
              <a:rPr lang="pt-BR" b="1" dirty="0" smtClean="0"/>
              <a:t>SQL_SYNC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28596" y="285728"/>
            <a:ext cx="8229600" cy="500066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3º PASSO 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728572" cy="43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ta para a direita 5"/>
          <p:cNvSpPr/>
          <p:nvPr/>
        </p:nvSpPr>
        <p:spPr>
          <a:xfrm>
            <a:off x="2285984" y="2428868"/>
            <a:ext cx="428628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85786" y="5500702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Abra o gerenciador </a:t>
            </a:r>
            <a:r>
              <a:rPr lang="pt-BR" dirty="0" err="1" smtClean="0"/>
              <a:t>Stoc</a:t>
            </a:r>
            <a:r>
              <a:rPr lang="pt-BR" dirty="0" smtClean="0"/>
              <a:t>, após ler o arquivo </a:t>
            </a:r>
            <a:r>
              <a:rPr lang="pt-BR" b="1" dirty="0" smtClean="0"/>
              <a:t>.</a:t>
            </a:r>
            <a:r>
              <a:rPr lang="pt-BR" b="1" dirty="0" err="1" smtClean="0"/>
              <a:t>cfg</a:t>
            </a:r>
            <a:r>
              <a:rPr lang="pt-BR" b="1" dirty="0" smtClean="0"/>
              <a:t>, </a:t>
            </a:r>
            <a:r>
              <a:rPr lang="pt-BR" dirty="0" err="1" smtClean="0"/>
              <a:t>maque</a:t>
            </a:r>
            <a:r>
              <a:rPr lang="pt-BR" dirty="0" smtClean="0"/>
              <a:t> a opção para a </a:t>
            </a:r>
            <a:r>
              <a:rPr lang="pt-BR" b="1" dirty="0" smtClean="0"/>
              <a:t>criar </a:t>
            </a:r>
            <a:r>
              <a:rPr lang="pt-BR" b="1" dirty="0"/>
              <a:t>m</a:t>
            </a:r>
            <a:r>
              <a:rPr lang="pt-BR" b="1" dirty="0" smtClean="0"/>
              <a:t>ecanismo de sicronização, </a:t>
            </a:r>
            <a:r>
              <a:rPr lang="pt-BR" dirty="0" smtClean="0"/>
              <a:t>para assim o </a:t>
            </a:r>
            <a:r>
              <a:rPr lang="pt-BR" dirty="0" err="1" smtClean="0"/>
              <a:t>app</a:t>
            </a:r>
            <a:r>
              <a:rPr lang="pt-BR" dirty="0" smtClean="0"/>
              <a:t> criar o </a:t>
            </a:r>
            <a:r>
              <a:rPr lang="pt-BR" b="1" dirty="0" err="1" smtClean="0"/>
              <a:t>TRIGGER’s</a:t>
            </a:r>
            <a:r>
              <a:rPr lang="pt-BR" dirty="0" smtClean="0"/>
              <a:t> que são os gatilhos de sicronização do BD, após isso, executar  sistema.</a:t>
            </a:r>
            <a:endParaRPr lang="pt-BR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955" t="14503" r="6994" b="13887"/>
          <a:stretch>
            <a:fillRect/>
          </a:stretch>
        </p:blipFill>
        <p:spPr bwMode="auto">
          <a:xfrm>
            <a:off x="571472" y="857232"/>
            <a:ext cx="7929618" cy="45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28596" y="285728"/>
            <a:ext cx="8229600" cy="500066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pt-B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º PASSO 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eta para a direita 5"/>
          <p:cNvSpPr/>
          <p:nvPr/>
        </p:nvSpPr>
        <p:spPr>
          <a:xfrm rot="10800000">
            <a:off x="5572132" y="4786322"/>
            <a:ext cx="785818" cy="42862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3286116" y="5143512"/>
            <a:ext cx="1714512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rot="5400000">
            <a:off x="4107653" y="5107793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571472" y="564357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Após a execução do sistema, o mesmo deverá aparecer  </a:t>
            </a:r>
            <a:r>
              <a:rPr lang="pt-BR" b="1" dirty="0" smtClean="0"/>
              <a:t>TRIGGERS (tabela), </a:t>
            </a:r>
            <a:r>
              <a:rPr lang="pt-BR" dirty="0" smtClean="0"/>
              <a:t>que são os gatilhos de sicronização.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28596" y="285728"/>
            <a:ext cx="8229600" cy="500066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pt-B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º PASSO 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728572" cy="43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ta para a direita 5"/>
          <p:cNvSpPr/>
          <p:nvPr/>
        </p:nvSpPr>
        <p:spPr>
          <a:xfrm rot="10800000">
            <a:off x="1928794" y="928670"/>
            <a:ext cx="642942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10800000">
            <a:off x="1428728" y="1857364"/>
            <a:ext cx="857256" cy="6429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00034" y="557214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Na conexão local do programa </a:t>
            </a:r>
            <a:r>
              <a:rPr lang="pt-BR" b="1" dirty="0" smtClean="0"/>
              <a:t>WORKBENCH, </a:t>
            </a:r>
            <a:r>
              <a:rPr lang="pt-BR" dirty="0" smtClean="0"/>
              <a:t>deverá clicar em </a:t>
            </a:r>
            <a:r>
              <a:rPr lang="pt-BR" b="1" dirty="0" smtClean="0"/>
              <a:t>DATA EXPORT </a:t>
            </a:r>
            <a:r>
              <a:rPr lang="pt-BR" dirty="0" smtClean="0"/>
              <a:t>para realizar backup do banco local </a:t>
            </a:r>
            <a:r>
              <a:rPr lang="pt-BR" b="1" dirty="0" smtClean="0"/>
              <a:t>.SQL. 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28572" cy="43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28596" y="285728"/>
            <a:ext cx="8229600" cy="500066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</a:t>
            </a:r>
            <a:r>
              <a:rPr kumimoji="0" lang="pt-B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º PASSO 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1214414" y="2214554"/>
            <a:ext cx="92869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1º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0034" y="5143512"/>
            <a:ext cx="80010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pt-BR" dirty="0" smtClean="0"/>
              <a:t>1º Selecione o banco na qual deverá ser feito Backup;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2º Selecione essas opções (armazenamento de projetos, eventos e gatilhos);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3º Selecione essa opção para que o programa crie apenas um arquivo .</a:t>
            </a:r>
            <a:r>
              <a:rPr lang="pt-BR" b="1" dirty="0" smtClean="0"/>
              <a:t>SQL;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4º Selecione a opção </a:t>
            </a:r>
            <a:r>
              <a:rPr lang="pt-BR" b="1" dirty="0" smtClean="0"/>
              <a:t>INCLUDE CREATE SCHEMA;</a:t>
            </a:r>
            <a:endParaRPr lang="pt-BR" dirty="0" smtClean="0"/>
          </a:p>
          <a:p>
            <a:pPr>
              <a:buFont typeface="Arial" charset="0"/>
              <a:buChar char="•"/>
            </a:pPr>
            <a:r>
              <a:rPr lang="pt-BR" dirty="0" smtClean="0"/>
              <a:t>4º Selecione o local onde o arquivo será salvo;</a:t>
            </a:r>
          </a:p>
          <a:p>
            <a:pPr>
              <a:buFont typeface="Arial" charset="0"/>
              <a:buChar char="•"/>
            </a:pPr>
            <a:r>
              <a:rPr lang="pt-BR" dirty="0" smtClean="0"/>
              <a:t>5º Clique em </a:t>
            </a:r>
            <a:r>
              <a:rPr lang="pt-BR" b="1" dirty="0" smtClean="0"/>
              <a:t>START EXPORT </a:t>
            </a:r>
            <a:r>
              <a:rPr lang="pt-BR" dirty="0" smtClean="0"/>
              <a:t> para começar o backup do BD.</a:t>
            </a:r>
          </a:p>
          <a:p>
            <a:pPr>
              <a:buFont typeface="Arial" charset="0"/>
              <a:buChar char="•"/>
            </a:pP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071670" y="3214686"/>
            <a:ext cx="4857784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1000100" y="3071810"/>
            <a:ext cx="92869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2</a:t>
            </a:r>
            <a:r>
              <a:rPr lang="pt-BR" sz="2800" dirty="0" smtClean="0">
                <a:solidFill>
                  <a:schemeClr val="tx1"/>
                </a:solidFill>
              </a:rPr>
              <a:t>º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071670" y="3929066"/>
            <a:ext cx="1143008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1214414" y="3714752"/>
            <a:ext cx="78581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3º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6858016" y="3714752"/>
            <a:ext cx="78581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</a:rPr>
              <a:t>5</a:t>
            </a:r>
            <a:r>
              <a:rPr lang="pt-BR" sz="2800" dirty="0" smtClean="0">
                <a:solidFill>
                  <a:schemeClr val="tx1"/>
                </a:solidFill>
              </a:rPr>
              <a:t>º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6858016" y="4286256"/>
            <a:ext cx="78581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6º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000628" y="4214818"/>
            <a:ext cx="107157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4071934" y="4143380"/>
            <a:ext cx="78581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4º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28596" y="285728"/>
            <a:ext cx="8229600" cy="500066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</a:t>
            </a:r>
            <a:r>
              <a:rPr kumimoji="0" lang="pt-B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º PASSO 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2352" t="9864" r="172" b="7932"/>
          <a:stretch>
            <a:fillRect/>
          </a:stretch>
        </p:blipFill>
        <p:spPr bwMode="auto">
          <a:xfrm>
            <a:off x="714348" y="1000108"/>
            <a:ext cx="7500990" cy="404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57158" y="528638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Com o backup já feito, selecione com o botão direito do mouse e vá em </a:t>
            </a:r>
            <a:r>
              <a:rPr lang="pt-BR" b="1" dirty="0" smtClean="0"/>
              <a:t>EDIT WITH NOTEPAD ++ , </a:t>
            </a:r>
            <a:r>
              <a:rPr lang="pt-BR" dirty="0" smtClean="0"/>
              <a:t>para edição do banco e exclusão dos </a:t>
            </a:r>
            <a:r>
              <a:rPr lang="pt-BR" b="1" dirty="0" smtClean="0"/>
              <a:t>DEFINERS.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28596" y="285728"/>
            <a:ext cx="8229600" cy="500066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pt-B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º PASSO 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7728572" cy="43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71472" y="5572140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</a:t>
            </a:r>
            <a:r>
              <a:rPr lang="pt-BR" dirty="0" err="1" smtClean="0"/>
              <a:t>Ctrl</a:t>
            </a:r>
            <a:r>
              <a:rPr lang="pt-BR" dirty="0" smtClean="0"/>
              <a:t> + F, para localizar  os </a:t>
            </a:r>
            <a:r>
              <a:rPr lang="pt-BR" b="1" dirty="0" smtClean="0"/>
              <a:t>DEFINER, </a:t>
            </a:r>
            <a:r>
              <a:rPr lang="pt-BR" dirty="0" smtClean="0"/>
              <a:t>como mostra a imagem acima.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857752" y="2000240"/>
            <a:ext cx="64294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5072066" y="1500174"/>
            <a:ext cx="285752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498</Words>
  <Application>Microsoft Office PowerPoint</Application>
  <PresentationFormat>Apresentação na tela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Fluxo</vt:lpstr>
      <vt:lpstr>BANCO ONLINE </vt:lpstr>
      <vt:lpstr>1º PASSO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BANCO ONLINE</dc:title>
  <dc:creator>Mauro Jr</dc:creator>
  <cp:lastModifiedBy>Mauro Jr</cp:lastModifiedBy>
  <cp:revision>15</cp:revision>
  <dcterms:created xsi:type="dcterms:W3CDTF">2019-03-29T16:08:46Z</dcterms:created>
  <dcterms:modified xsi:type="dcterms:W3CDTF">2019-03-29T18:19:55Z</dcterms:modified>
</cp:coreProperties>
</file>