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048672" cy="864096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chemeClr val="tx2">
                    <a:lumMod val="75000"/>
                  </a:schemeClr>
                </a:solidFill>
              </a:rPr>
              <a:t>Palestra ELGIN</a:t>
            </a:r>
            <a:endParaRPr lang="pt-BR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18859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73016"/>
            <a:ext cx="1438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195736" y="1916832"/>
            <a:ext cx="41764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Projeto </a:t>
            </a: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MFE - Integrador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5760640" cy="1080120"/>
          </a:xfrm>
        </p:spPr>
        <p:txBody>
          <a:bodyPr>
            <a:normAutofit fontScale="90000"/>
          </a:bodyPr>
          <a:lstStyle/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Obrigado !</a:t>
            </a:r>
            <a:br>
              <a:rPr lang="pt-BR" sz="5400" dirty="0" smtClean="0"/>
            </a:br>
            <a:endParaRPr lang="pt-BR" sz="5400" dirty="0"/>
          </a:p>
        </p:txBody>
      </p:sp>
      <p:sp>
        <p:nvSpPr>
          <p:cNvPr id="4" name="Retângulo 3"/>
          <p:cNvSpPr/>
          <p:nvPr/>
        </p:nvSpPr>
        <p:spPr>
          <a:xfrm>
            <a:off x="3203848" y="39330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"Um passo à frente e você não está mais no mesmo lugar"</a:t>
            </a:r>
          </a:p>
          <a:p>
            <a:r>
              <a:rPr lang="pt-BR" dirty="0" smtClean="0"/>
              <a:t>					Chico </a:t>
            </a:r>
            <a:r>
              <a:rPr lang="pt-BR" dirty="0" err="1" smtClean="0"/>
              <a:t>Science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Integrador</a:t>
            </a:r>
            <a:endParaRPr lang="pt-B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96752"/>
            <a:ext cx="5697537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Apresentação XML</a:t>
            </a:r>
            <a:endParaRPr lang="pt-B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96752"/>
            <a:ext cx="5697537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Estrutura de Pasta</a:t>
            </a:r>
            <a:endParaRPr lang="pt-BR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242435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645024"/>
            <a:ext cx="72405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Implementação</a:t>
            </a:r>
            <a:endParaRPr lang="pt-BR" sz="5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485636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79512" y="1196752"/>
            <a:ext cx="172819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Gerar XML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708920"/>
            <a:ext cx="383749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724128" y="1340768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pt-BR" sz="3600" dirty="0" smtClean="0">
                <a:latin typeface="+mj-lt"/>
                <a:ea typeface="+mj-ea"/>
                <a:cs typeface="+mj-cs"/>
              </a:rPr>
              <a:t>Integrador.dll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Venda em Espécie</a:t>
            </a:r>
            <a:endParaRPr lang="pt-BR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8865511" cy="448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564904"/>
            <a:ext cx="55721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67544" y="1340768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 Venda – Pasta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input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788024" y="191683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Retorno –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Pasta Output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Venda em Espécie</a:t>
            </a:r>
            <a:endParaRPr lang="pt-BR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8865511" cy="448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564904"/>
            <a:ext cx="55721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67544" y="1340768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XML Venda – Pasta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input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788024" y="1916832"/>
            <a:ext cx="18002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Retorno –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Pasta Output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Modelos</a:t>
            </a:r>
            <a:endParaRPr lang="pt-BR" sz="5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51520" y="1988840"/>
            <a:ext cx="7632848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Venda em Espécie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Venda e Cancelamento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Venda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 Cartão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5760640" cy="108012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Ativação</a:t>
            </a:r>
            <a:endParaRPr lang="pt-BR" sz="5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5832648" cy="465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Apresentação na tela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Palestra ELGIN</vt:lpstr>
      <vt:lpstr>Integrador</vt:lpstr>
      <vt:lpstr>Apresentação XML</vt:lpstr>
      <vt:lpstr>Estrutura de Pasta</vt:lpstr>
      <vt:lpstr>Implementação</vt:lpstr>
      <vt:lpstr>Venda em Espécie</vt:lpstr>
      <vt:lpstr>Venda em Espécie</vt:lpstr>
      <vt:lpstr>Modelos</vt:lpstr>
      <vt:lpstr>Ativação</vt:lpstr>
      <vt:lpstr>  Obrigado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Palestra ELGIN</dc:title>
  <cp:lastModifiedBy>D.R. CyBeR's</cp:lastModifiedBy>
  <cp:revision>11</cp:revision>
  <dcterms:modified xsi:type="dcterms:W3CDTF">2017-04-20T13:35:41Z</dcterms:modified>
</cp:coreProperties>
</file>