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20/04/2017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5616" y="620688"/>
            <a:ext cx="6048672" cy="864096"/>
          </a:xfrm>
        </p:spPr>
        <p:txBody>
          <a:bodyPr>
            <a:normAutofit fontScale="90000"/>
          </a:bodyPr>
          <a:lstStyle/>
          <a:p>
            <a:r>
              <a:rPr lang="pt-BR" sz="5400" b="1" dirty="0" smtClean="0">
                <a:solidFill>
                  <a:schemeClr val="tx2">
                    <a:lumMod val="75000"/>
                  </a:schemeClr>
                </a:solidFill>
              </a:rPr>
              <a:t>Palestra ELGIN</a:t>
            </a:r>
            <a:endParaRPr lang="pt-BR" sz="5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068960"/>
            <a:ext cx="18859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573016"/>
            <a:ext cx="14382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195736" y="1916832"/>
            <a:ext cx="417646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Projeto </a:t>
            </a:r>
            <a:r>
              <a:rPr kumimoji="0" lang="pt-B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MFE - Integrador</a:t>
            </a:r>
            <a:endParaRPr kumimoji="0" lang="pt-BR" sz="4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536" y="1268760"/>
            <a:ext cx="5760640" cy="1080120"/>
          </a:xfrm>
        </p:spPr>
        <p:txBody>
          <a:bodyPr>
            <a:normAutofit fontScale="90000"/>
          </a:bodyPr>
          <a:lstStyle/>
          <a:p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>Obrigado !</a:t>
            </a:r>
            <a:br>
              <a:rPr lang="pt-BR" sz="5400" dirty="0" smtClean="0"/>
            </a:br>
            <a:endParaRPr lang="pt-BR" sz="5400" dirty="0"/>
          </a:p>
        </p:txBody>
      </p:sp>
      <p:sp>
        <p:nvSpPr>
          <p:cNvPr id="4" name="Retângulo 3"/>
          <p:cNvSpPr/>
          <p:nvPr/>
        </p:nvSpPr>
        <p:spPr>
          <a:xfrm>
            <a:off x="3203848" y="393305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smtClean="0"/>
              <a:t>"Um passo à frente e você não está mais no mesmo lugar"</a:t>
            </a:r>
          </a:p>
          <a:p>
            <a:r>
              <a:rPr lang="pt-BR" dirty="0" smtClean="0"/>
              <a:t>					Chico </a:t>
            </a:r>
            <a:r>
              <a:rPr lang="pt-BR" dirty="0" err="1" smtClean="0"/>
              <a:t>Science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1640" y="188640"/>
            <a:ext cx="5760640" cy="1080120"/>
          </a:xfrm>
        </p:spPr>
        <p:txBody>
          <a:bodyPr>
            <a:normAutofit/>
          </a:bodyPr>
          <a:lstStyle/>
          <a:p>
            <a:r>
              <a:rPr lang="pt-BR" sz="5400" dirty="0" smtClean="0"/>
              <a:t>Integrador</a:t>
            </a:r>
            <a:endParaRPr lang="pt-BR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196752"/>
            <a:ext cx="5697537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1640" y="188640"/>
            <a:ext cx="5760640" cy="1080120"/>
          </a:xfrm>
        </p:spPr>
        <p:txBody>
          <a:bodyPr>
            <a:normAutofit/>
          </a:bodyPr>
          <a:lstStyle/>
          <a:p>
            <a:r>
              <a:rPr lang="pt-BR" sz="5400" dirty="0" smtClean="0"/>
              <a:t>Apresentação XML</a:t>
            </a:r>
            <a:endParaRPr lang="pt-BR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196752"/>
            <a:ext cx="5697537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1640" y="188640"/>
            <a:ext cx="5760640" cy="1080120"/>
          </a:xfrm>
        </p:spPr>
        <p:txBody>
          <a:bodyPr>
            <a:normAutofit/>
          </a:bodyPr>
          <a:lstStyle/>
          <a:p>
            <a:r>
              <a:rPr lang="pt-BR" sz="5400" dirty="0" smtClean="0"/>
              <a:t>Estrutura de Pasta</a:t>
            </a:r>
            <a:endParaRPr lang="pt-BR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340768"/>
            <a:ext cx="2424359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645024"/>
            <a:ext cx="7240587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1640" y="188640"/>
            <a:ext cx="5760640" cy="1080120"/>
          </a:xfrm>
        </p:spPr>
        <p:txBody>
          <a:bodyPr>
            <a:normAutofit/>
          </a:bodyPr>
          <a:lstStyle/>
          <a:p>
            <a:r>
              <a:rPr lang="pt-BR" sz="5400" dirty="0" smtClean="0"/>
              <a:t>Implementação</a:t>
            </a:r>
            <a:endParaRPr lang="pt-BR" sz="5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420888"/>
            <a:ext cx="4856367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79512" y="1196752"/>
            <a:ext cx="1728192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Gerar XML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708920"/>
            <a:ext cx="3837499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5724128" y="1340768"/>
            <a:ext cx="252028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</a:pPr>
            <a:r>
              <a:rPr lang="pt-BR" sz="3600" dirty="0" smtClean="0">
                <a:latin typeface="+mj-lt"/>
                <a:ea typeface="+mj-ea"/>
                <a:cs typeface="+mj-cs"/>
              </a:rPr>
              <a:t>Integrador.dll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1640" y="188640"/>
            <a:ext cx="5760640" cy="1080120"/>
          </a:xfrm>
        </p:spPr>
        <p:txBody>
          <a:bodyPr>
            <a:normAutofit/>
          </a:bodyPr>
          <a:lstStyle/>
          <a:p>
            <a:r>
              <a:rPr lang="pt-BR" sz="5400" dirty="0" smtClean="0"/>
              <a:t>Venda em Espécie</a:t>
            </a:r>
            <a:endParaRPr lang="pt-BR" sz="5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60848"/>
            <a:ext cx="8865511" cy="4481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75" y="2564904"/>
            <a:ext cx="55721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467544" y="1340768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 Venda – Pasta</a:t>
            </a:r>
            <a:r>
              <a:rPr kumimoji="0" lang="pt-B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input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4788024" y="1916832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Retorno –</a:t>
            </a:r>
            <a:r>
              <a:rPr kumimoji="0" lang="pt-B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Pasta Output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1640" y="188640"/>
            <a:ext cx="5760640" cy="1080120"/>
          </a:xfrm>
        </p:spPr>
        <p:txBody>
          <a:bodyPr>
            <a:normAutofit/>
          </a:bodyPr>
          <a:lstStyle/>
          <a:p>
            <a:r>
              <a:rPr lang="pt-BR" sz="5400" dirty="0" smtClean="0"/>
              <a:t>Venda em Espécie</a:t>
            </a:r>
            <a:endParaRPr lang="pt-BR" sz="5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60848"/>
            <a:ext cx="8865511" cy="4481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75" y="2564904"/>
            <a:ext cx="55721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467544" y="1340768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XML Venda – Pasta</a:t>
            </a:r>
            <a:r>
              <a:rPr kumimoji="0" lang="pt-B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input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4788024" y="1916832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Retorno –</a:t>
            </a:r>
            <a:r>
              <a:rPr kumimoji="0" lang="pt-B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Pasta Output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1640" y="188640"/>
            <a:ext cx="5760640" cy="1080120"/>
          </a:xfrm>
        </p:spPr>
        <p:txBody>
          <a:bodyPr>
            <a:normAutofit/>
          </a:bodyPr>
          <a:lstStyle/>
          <a:p>
            <a:r>
              <a:rPr lang="pt-BR" sz="5400" dirty="0" smtClean="0"/>
              <a:t>Modelos</a:t>
            </a:r>
            <a:endParaRPr lang="pt-BR" sz="5400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51520" y="1988840"/>
            <a:ext cx="7632848" cy="24482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Venda em Espécie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pt-BR" sz="3200" dirty="0" smtClean="0">
                <a:latin typeface="+mj-lt"/>
                <a:ea typeface="+mj-ea"/>
                <a:cs typeface="+mj-cs"/>
              </a:rPr>
              <a:t>Venda e Cancelamento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Venda</a:t>
            </a:r>
            <a:r>
              <a:rPr kumimoji="0" lang="pt-B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com Cartão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1640" y="188640"/>
            <a:ext cx="5760640" cy="1080120"/>
          </a:xfrm>
        </p:spPr>
        <p:txBody>
          <a:bodyPr>
            <a:normAutofit/>
          </a:bodyPr>
          <a:lstStyle/>
          <a:p>
            <a:r>
              <a:rPr lang="pt-BR" sz="5400" dirty="0" smtClean="0"/>
              <a:t>Ativação</a:t>
            </a:r>
            <a:endParaRPr lang="pt-BR" sz="5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412776"/>
            <a:ext cx="5832648" cy="4652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65</Words>
  <Application>Microsoft Office PowerPoint</Application>
  <PresentationFormat>Apresentação na tela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Palestra ELGIN</vt:lpstr>
      <vt:lpstr>Integrador</vt:lpstr>
      <vt:lpstr>Apresentação XML</vt:lpstr>
      <vt:lpstr>Estrutura de Pasta</vt:lpstr>
      <vt:lpstr>Implementação</vt:lpstr>
      <vt:lpstr>Venda em Espécie</vt:lpstr>
      <vt:lpstr>Venda em Espécie</vt:lpstr>
      <vt:lpstr>Modelos</vt:lpstr>
      <vt:lpstr>Ativação</vt:lpstr>
      <vt:lpstr>  Obrigado 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Palestra ELGIN</dc:title>
  <cp:lastModifiedBy>D.R. CyBeR's</cp:lastModifiedBy>
  <cp:revision>11</cp:revision>
  <dcterms:modified xsi:type="dcterms:W3CDTF">2017-04-20T13:35:41Z</dcterms:modified>
</cp:coreProperties>
</file>